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ja-JP">
        <a:uFillTx/>
      </a:defRPr>
    </a:defPPr>
    <a:lvl1pPr marL="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5EAD75-F1F6-440C-BC49-6A9E53F5B139}" v="2" dt="2021-07-02T08:54:52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692"/>
  </p:normalViewPr>
  <p:slideViewPr>
    <p:cSldViewPr snapToGrid="0" snapToObjects="1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林 誠治アンドレイ" userId="3250966f212388a9" providerId="LiveId" clId="{AA5EAD75-F1F6-440C-BC49-6A9E53F5B139}"/>
    <pc:docChg chg="undo custSel modSld">
      <pc:chgData name="大林 誠治アンドレイ" userId="3250966f212388a9" providerId="LiveId" clId="{AA5EAD75-F1F6-440C-BC49-6A9E53F5B139}" dt="2021-07-02T09:03:46.115" v="199" actId="14100"/>
      <pc:docMkLst>
        <pc:docMk/>
      </pc:docMkLst>
      <pc:sldChg chg="addSp modSp mod">
        <pc:chgData name="大林 誠治アンドレイ" userId="3250966f212388a9" providerId="LiveId" clId="{AA5EAD75-F1F6-440C-BC49-6A9E53F5B139}" dt="2021-07-02T08:59:26.227" v="181" actId="14100"/>
        <pc:sldMkLst>
          <pc:docMk/>
          <pc:sldMk cId="0" sldId="257"/>
        </pc:sldMkLst>
        <pc:spChg chg="mod">
          <ac:chgData name="大林 誠治アンドレイ" userId="3250966f212388a9" providerId="LiveId" clId="{AA5EAD75-F1F6-440C-BC49-6A9E53F5B139}" dt="2021-07-02T08:54:21.864" v="121" actId="1076"/>
          <ac:spMkLst>
            <pc:docMk/>
            <pc:sldMk cId="0" sldId="257"/>
            <ac:spMk id="2" creationId="{00000000-0000-0000-0000-000000000000}"/>
          </ac:spMkLst>
        </pc:spChg>
        <pc:spChg chg="add mod">
          <ac:chgData name="大林 誠治アンドレイ" userId="3250966f212388a9" providerId="LiveId" clId="{AA5EAD75-F1F6-440C-BC49-6A9E53F5B139}" dt="2021-07-02T08:59:26.227" v="181" actId="14100"/>
          <ac:spMkLst>
            <pc:docMk/>
            <pc:sldMk cId="0" sldId="257"/>
            <ac:spMk id="5" creationId="{19BD3052-ABCC-4A32-8CAC-A085C4D06A40}"/>
          </ac:spMkLst>
        </pc:spChg>
        <pc:picChg chg="mod">
          <ac:chgData name="大林 誠治アンドレイ" userId="3250966f212388a9" providerId="LiveId" clId="{AA5EAD75-F1F6-440C-BC49-6A9E53F5B139}" dt="2021-07-02T08:57:37.943" v="173" actId="1076"/>
          <ac:picMkLst>
            <pc:docMk/>
            <pc:sldMk cId="0" sldId="257"/>
            <ac:picMk id="4" creationId="{00000000-0000-0000-0000-000000000000}"/>
          </ac:picMkLst>
        </pc:picChg>
      </pc:sldChg>
      <pc:sldChg chg="addSp delSp modSp mod">
        <pc:chgData name="大林 誠治アンドレイ" userId="3250966f212388a9" providerId="LiveId" clId="{AA5EAD75-F1F6-440C-BC49-6A9E53F5B139}" dt="2021-07-02T09:03:46.115" v="199" actId="14100"/>
        <pc:sldMkLst>
          <pc:docMk/>
          <pc:sldMk cId="0" sldId="258"/>
        </pc:sldMkLst>
        <pc:spChg chg="add mod">
          <ac:chgData name="大林 誠治アンドレイ" userId="3250966f212388a9" providerId="LiveId" clId="{AA5EAD75-F1F6-440C-BC49-6A9E53F5B139}" dt="2021-07-02T09:03:46.115" v="199" actId="14100"/>
          <ac:spMkLst>
            <pc:docMk/>
            <pc:sldMk cId="0" sldId="258"/>
            <ac:spMk id="4" creationId="{0DDFC748-C2DB-4382-9AE4-5D0B59795185}"/>
          </ac:spMkLst>
        </pc:spChg>
        <pc:spChg chg="del mod">
          <ac:chgData name="大林 誠治アンドレイ" userId="3250966f212388a9" providerId="LiveId" clId="{AA5EAD75-F1F6-440C-BC49-6A9E53F5B139}" dt="2021-07-02T09:02:30.488" v="189" actId="478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大林 誠治アンドレイ" userId="3250966f212388a9" providerId="LiveId" clId="{AA5EAD75-F1F6-440C-BC49-6A9E53F5B139}" dt="2021-07-02T08:46:10.221" v="67" actId="14100"/>
        <pc:sldMkLst>
          <pc:docMk/>
          <pc:sldMk cId="0" sldId="259"/>
        </pc:sldMkLst>
        <pc:spChg chg="mod">
          <ac:chgData name="大林 誠治アンドレイ" userId="3250966f212388a9" providerId="LiveId" clId="{AA5EAD75-F1F6-440C-BC49-6A9E53F5B139}" dt="2021-07-02T08:46:03.611" v="66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大林 誠治アンドレイ" userId="3250966f212388a9" providerId="LiveId" clId="{AA5EAD75-F1F6-440C-BC49-6A9E53F5B139}" dt="2021-07-02T08:46:10.221" v="67" actId="14100"/>
          <ac:spMkLst>
            <pc:docMk/>
            <pc:sldMk cId="0" sldId="259"/>
            <ac:spMk id="7" creationId="{00000000-0000-0000-0000-000000000000}"/>
          </ac:spMkLst>
        </pc:spChg>
      </pc:sldChg>
      <pc:sldChg chg="modSp mod">
        <pc:chgData name="大林 誠治アンドレイ" userId="3250966f212388a9" providerId="LiveId" clId="{AA5EAD75-F1F6-440C-BC49-6A9E53F5B139}" dt="2021-07-02T08:51:37.442" v="102" actId="27636"/>
        <pc:sldMkLst>
          <pc:docMk/>
          <pc:sldMk cId="0" sldId="262"/>
        </pc:sldMkLst>
        <pc:spChg chg="mod">
          <ac:chgData name="大林 誠治アンドレイ" userId="3250966f212388a9" providerId="LiveId" clId="{AA5EAD75-F1F6-440C-BC49-6A9E53F5B139}" dt="2021-07-02T08:51:37.442" v="102" actId="27636"/>
          <ac:spMkLst>
            <pc:docMk/>
            <pc:sldMk cId="0" sldId="262"/>
            <ac:spMk id="3" creationId="{00000000-0000-0000-0000-000000000000}"/>
          </ac:spMkLst>
        </pc:spChg>
        <pc:picChg chg="mod">
          <ac:chgData name="大林 誠治アンドレイ" userId="3250966f212388a9" providerId="LiveId" clId="{AA5EAD75-F1F6-440C-BC49-6A9E53F5B139}" dt="2021-07-02T08:46:42.415" v="68" actId="1076"/>
          <ac:picMkLst>
            <pc:docMk/>
            <pc:sldMk cId="0" sldId="262"/>
            <ac:picMk id="6" creationId="{00000000-0000-0000-0000-000000000000}"/>
          </ac:picMkLst>
        </pc:picChg>
      </pc:sldChg>
      <pc:sldChg chg="addSp delSp modSp mod">
        <pc:chgData name="大林 誠治アンドレイ" userId="3250966f212388a9" providerId="LiveId" clId="{AA5EAD75-F1F6-440C-BC49-6A9E53F5B139}" dt="2021-07-02T08:52:59.265" v="117" actId="14100"/>
        <pc:sldMkLst>
          <pc:docMk/>
          <pc:sldMk cId="0" sldId="265"/>
        </pc:sldMkLst>
        <pc:spChg chg="mod">
          <ac:chgData name="大林 誠治アンドレイ" userId="3250966f212388a9" providerId="LiveId" clId="{AA5EAD75-F1F6-440C-BC49-6A9E53F5B139}" dt="2021-07-02T08:49:21.891" v="70" actId="1076"/>
          <ac:spMkLst>
            <pc:docMk/>
            <pc:sldMk cId="0" sldId="265"/>
            <ac:spMk id="2" creationId="{00000000-0000-0000-0000-000000000000}"/>
          </ac:spMkLst>
        </pc:spChg>
        <pc:spChg chg="mod">
          <ac:chgData name="大林 誠治アンドレイ" userId="3250966f212388a9" providerId="LiveId" clId="{AA5EAD75-F1F6-440C-BC49-6A9E53F5B139}" dt="2021-07-02T08:52:42.193" v="112" actId="27636"/>
          <ac:spMkLst>
            <pc:docMk/>
            <pc:sldMk cId="0" sldId="265"/>
            <ac:spMk id="3" creationId="{00000000-0000-0000-0000-000000000000}"/>
          </ac:spMkLst>
        </pc:spChg>
        <pc:picChg chg="mod">
          <ac:chgData name="大林 誠治アンドレイ" userId="3250966f212388a9" providerId="LiveId" clId="{AA5EAD75-F1F6-440C-BC49-6A9E53F5B139}" dt="2021-07-02T08:52:59.265" v="117" actId="14100"/>
          <ac:picMkLst>
            <pc:docMk/>
            <pc:sldMk cId="0" sldId="265"/>
            <ac:picMk id="5" creationId="{00000000-0000-0000-0000-000000000000}"/>
          </ac:picMkLst>
        </pc:picChg>
        <pc:picChg chg="mod">
          <ac:chgData name="大林 誠治アンドレイ" userId="3250966f212388a9" providerId="LiveId" clId="{AA5EAD75-F1F6-440C-BC49-6A9E53F5B139}" dt="2021-07-02T08:52:20.194" v="110" actId="14100"/>
          <ac:picMkLst>
            <pc:docMk/>
            <pc:sldMk cId="0" sldId="265"/>
            <ac:picMk id="6" creationId="{00000000-0000-0000-0000-000000000000}"/>
          </ac:picMkLst>
        </pc:picChg>
        <pc:picChg chg="add del mod">
          <ac:chgData name="大林 誠治アンドレイ" userId="3250966f212388a9" providerId="LiveId" clId="{AA5EAD75-F1F6-440C-BC49-6A9E53F5B139}" dt="2021-07-02T08:50:54.414" v="100" actId="478"/>
          <ac:picMkLst>
            <pc:docMk/>
            <pc:sldMk cId="0" sldId="265"/>
            <ac:picMk id="7" creationId="{79EFB0A6-9FE2-42AF-B0EE-432A65D0A3FA}"/>
          </ac:picMkLst>
        </pc:picChg>
        <pc:picChg chg="add mod modCrop">
          <ac:chgData name="大林 誠治アンドレイ" userId="3250966f212388a9" providerId="LiveId" clId="{AA5EAD75-F1F6-440C-BC49-6A9E53F5B139}" dt="2021-07-02T08:52:51.187" v="116" actId="14100"/>
          <ac:picMkLst>
            <pc:docMk/>
            <pc:sldMk cId="0" sldId="265"/>
            <ac:picMk id="9" creationId="{10F9D47B-C685-416C-A006-9F54B26284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ja-JP" altLang="en-US">
                <a:uFillTx/>
              </a:rPr>
              <a:t>マスター サブタイトルの書式設定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ja-JP" altLang="en-US">
                <a:uFillTx/>
              </a:rPr>
              <a:t>アイコンをクリックして図を追加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>
            <a:spLocks/>
          </p:cNvSpPr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FillTx/>
              </a:defRPr>
            </a:lvl1pPr>
            <a:lvl2pPr>
              <a:defRPr>
                <a:solidFill>
                  <a:schemeClr val="tx2"/>
                </a:solidFill>
                <a:uFillTx/>
              </a:defRPr>
            </a:lvl2pPr>
            <a:lvl3pPr>
              <a:defRPr>
                <a:solidFill>
                  <a:schemeClr val="tx2"/>
                </a:solidFill>
                <a:uFillTx/>
              </a:defRPr>
            </a:lvl3pPr>
            <a:lvl4pPr>
              <a:defRPr>
                <a:solidFill>
                  <a:schemeClr val="tx2"/>
                </a:solidFill>
                <a:uFillTx/>
              </a:defRPr>
            </a:lvl4pPr>
            <a:lvl5pPr>
              <a:defRPr>
                <a:solidFill>
                  <a:schemeClr val="tx2"/>
                </a:solidFill>
                <a:uFillTx/>
              </a:defRPr>
            </a:lvl5pPr>
            <a:lvl6pPr>
              <a:defRPr>
                <a:solidFill>
                  <a:schemeClr val="tx2"/>
                </a:solidFill>
                <a:uFillTx/>
              </a:defRPr>
            </a:lvl6pPr>
            <a:lvl7pPr>
              <a:defRPr>
                <a:solidFill>
                  <a:schemeClr val="tx2"/>
                </a:solidFill>
                <a:uFillTx/>
              </a:defRPr>
            </a:lvl7pPr>
            <a:lvl8pPr>
              <a:defRPr>
                <a:solidFill>
                  <a:schemeClr val="tx2"/>
                </a:solidFill>
                <a:uFillTx/>
              </a:defRPr>
            </a:lvl8pPr>
            <a:lvl9pPr>
              <a:defRPr>
                <a:solidFill>
                  <a:schemeClr val="tx2"/>
                </a:solidFill>
                <a:uFillTx/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”</a:t>
            </a: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FillTx/>
              </a:defRPr>
            </a:lvl1pPr>
            <a:lvl2pPr>
              <a:defRPr>
                <a:solidFill>
                  <a:schemeClr val="tx2"/>
                </a:solidFill>
                <a:uFillTx/>
              </a:defRPr>
            </a:lvl2pPr>
            <a:lvl3pPr>
              <a:defRPr>
                <a:solidFill>
                  <a:schemeClr val="tx2"/>
                </a:solidFill>
                <a:uFillTx/>
              </a:defRPr>
            </a:lvl3pPr>
            <a:lvl4pPr>
              <a:defRPr>
                <a:solidFill>
                  <a:schemeClr val="tx2"/>
                </a:solidFill>
                <a:uFillTx/>
              </a:defRPr>
            </a:lvl4pPr>
            <a:lvl5pPr>
              <a:defRPr>
                <a:solidFill>
                  <a:schemeClr val="tx2"/>
                </a:solidFill>
                <a:uFillTx/>
              </a:defRPr>
            </a:lvl5pPr>
            <a:lvl6pPr>
              <a:defRPr>
                <a:solidFill>
                  <a:schemeClr val="tx2"/>
                </a:solidFill>
                <a:uFillTx/>
              </a:defRPr>
            </a:lvl6pPr>
            <a:lvl7pPr>
              <a:defRPr>
                <a:solidFill>
                  <a:schemeClr val="tx2"/>
                </a:solidFill>
                <a:uFillTx/>
              </a:defRPr>
            </a:lvl7pPr>
            <a:lvl8pPr>
              <a:defRPr>
                <a:solidFill>
                  <a:schemeClr val="tx2"/>
                </a:solidFill>
                <a:uFillTx/>
              </a:defRPr>
            </a:lvl8pPr>
            <a:lvl9pPr>
              <a:defRPr>
                <a:solidFill>
                  <a:schemeClr val="tx2"/>
                </a:solidFill>
                <a:uFillTx/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>
                <a:uFillTx/>
              </a:defRPr>
            </a:lvl1pPr>
            <a:lvl2pPr marL="457200" indent="0">
              <a:buFontTx/>
              <a:buNone/>
              <a:defRPr>
                <a:uFillTx/>
              </a:defRPr>
            </a:lvl2pPr>
            <a:lvl3pPr marL="914400" indent="0">
              <a:buFontTx/>
              <a:buNone/>
              <a:defRPr>
                <a:uFillTx/>
              </a:defRPr>
            </a:lvl3pPr>
            <a:lvl4pPr marL="1371600" indent="0">
              <a:buFontTx/>
              <a:buNone/>
              <a:defRPr>
                <a:uFillTx/>
              </a:defRPr>
            </a:lvl4pPr>
            <a:lvl5pPr marL="1828800" indent="0">
              <a:buFontTx/>
              <a:buNone/>
              <a:defRPr>
                <a:uFillTx/>
              </a:defRPr>
            </a:lvl5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>
            <a:spLocks/>
          </p:cNvSpPr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FillTx/>
              </a:defRPr>
            </a:lvl1pPr>
            <a:lvl2pPr>
              <a:defRPr>
                <a:solidFill>
                  <a:schemeClr val="tx2"/>
                </a:solidFill>
                <a:uFillTx/>
              </a:defRPr>
            </a:lvl2pPr>
            <a:lvl3pPr>
              <a:defRPr>
                <a:solidFill>
                  <a:schemeClr val="tx2"/>
                </a:solidFill>
                <a:uFillTx/>
              </a:defRPr>
            </a:lvl3pPr>
            <a:lvl4pPr>
              <a:defRPr>
                <a:solidFill>
                  <a:schemeClr val="tx2"/>
                </a:solidFill>
                <a:uFillTx/>
              </a:defRPr>
            </a:lvl4pPr>
            <a:lvl5pPr>
              <a:defRPr>
                <a:solidFill>
                  <a:schemeClr val="tx2"/>
                </a:solidFill>
                <a:uFillTx/>
              </a:defRPr>
            </a:lvl5pPr>
            <a:lvl6pPr>
              <a:defRPr>
                <a:solidFill>
                  <a:schemeClr val="tx2"/>
                </a:solidFill>
                <a:uFillTx/>
              </a:defRPr>
            </a:lvl6pPr>
            <a:lvl7pPr>
              <a:defRPr>
                <a:solidFill>
                  <a:schemeClr val="tx2"/>
                </a:solidFill>
                <a:uFillTx/>
              </a:defRPr>
            </a:lvl7pPr>
            <a:lvl8pPr>
              <a:defRPr>
                <a:solidFill>
                  <a:schemeClr val="tx2"/>
                </a:solidFill>
                <a:uFillTx/>
              </a:defRPr>
            </a:lvl8pPr>
            <a:lvl9pPr>
              <a:defRPr>
                <a:solidFill>
                  <a:schemeClr val="tx2"/>
                </a:solidFill>
                <a:uFillTx/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”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uFillTx/>
              </a:defRPr>
            </a:lvl1pPr>
            <a:lvl2pPr>
              <a:defRPr>
                <a:solidFill>
                  <a:schemeClr val="tx2"/>
                </a:solidFill>
                <a:uFillTx/>
              </a:defRPr>
            </a:lvl2pPr>
            <a:lvl3pPr>
              <a:defRPr>
                <a:solidFill>
                  <a:schemeClr val="tx2"/>
                </a:solidFill>
                <a:uFillTx/>
              </a:defRPr>
            </a:lvl3pPr>
            <a:lvl4pPr>
              <a:defRPr>
                <a:solidFill>
                  <a:schemeClr val="tx2"/>
                </a:solidFill>
                <a:uFillTx/>
              </a:defRPr>
            </a:lvl4pPr>
            <a:lvl5pPr>
              <a:defRPr>
                <a:solidFill>
                  <a:schemeClr val="tx2"/>
                </a:solidFill>
                <a:uFillTx/>
              </a:defRPr>
            </a:lvl5pPr>
            <a:lvl6pPr>
              <a:defRPr>
                <a:solidFill>
                  <a:schemeClr val="tx2"/>
                </a:solidFill>
                <a:uFillTx/>
              </a:defRPr>
            </a:lvl6pPr>
            <a:lvl7pPr>
              <a:defRPr>
                <a:solidFill>
                  <a:schemeClr val="tx2"/>
                </a:solidFill>
                <a:uFillTx/>
              </a:defRPr>
            </a:lvl7pPr>
            <a:lvl8pPr>
              <a:defRPr>
                <a:solidFill>
                  <a:schemeClr val="tx2"/>
                </a:solidFill>
                <a:uFillTx/>
              </a:defRPr>
            </a:lvl8pPr>
            <a:lvl9pPr>
              <a:defRPr>
                <a:solidFill>
                  <a:schemeClr val="tx2"/>
                </a:solidFill>
                <a:uFillTx/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uFillTx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  <a:uFillTx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>
                <a:uFillTx/>
              </a:defRPr>
            </a:lvl1pPr>
          </a:lstStyle>
          <a:p>
            <a:pPr marL="0" lvl="0"/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  <a:uFillTx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uFillTx/>
              </a:defRPr>
            </a:lvl1pPr>
          </a:lstStyle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uFillTx/>
              </a:defRPr>
            </a:lvl1pPr>
            <a:lvl2pPr marL="457200" indent="0" algn="ctr">
              <a:buNone/>
              <a:defRPr sz="2000">
                <a:uFillTx/>
              </a:defRPr>
            </a:lvl2pPr>
            <a:lvl3pPr marL="914400" indent="0" algn="ctr">
              <a:buNone/>
              <a:defRPr sz="1800">
                <a:uFillTx/>
              </a:defRPr>
            </a:lvl3pPr>
            <a:lvl4pPr marL="1371600" indent="0" algn="ctr">
              <a:buNone/>
              <a:defRPr sz="1600">
                <a:uFillTx/>
              </a:defRPr>
            </a:lvl4pPr>
            <a:lvl5pPr marL="1828800" indent="0" algn="ctr">
              <a:buNone/>
              <a:defRPr sz="1600">
                <a:uFillTx/>
              </a:defRPr>
            </a:lvl5pPr>
            <a:lvl6pPr marL="2286000" indent="0" algn="ctr">
              <a:buNone/>
              <a:defRPr sz="1600">
                <a:uFillTx/>
              </a:defRPr>
            </a:lvl6pPr>
            <a:lvl7pPr marL="2743200" indent="0" algn="ctr">
              <a:buNone/>
              <a:defRPr sz="1600">
                <a:uFillTx/>
              </a:defRPr>
            </a:lvl7pPr>
            <a:lvl8pPr marL="3200400" indent="0" algn="ctr">
              <a:buNone/>
              <a:defRPr sz="1600">
                <a:uFillTx/>
              </a:defRPr>
            </a:lvl8pPr>
            <a:lvl9pPr marL="3657600" indent="0" algn="ctr">
              <a:buNone/>
              <a:defRPr sz="1600">
                <a:uFillTx/>
              </a:defRPr>
            </a:lvl9pPr>
          </a:lstStyle>
          <a:p>
            <a:r>
              <a:rPr kumimoji="1" lang="ja-JP" altLang="en-US">
                <a:uFillTx/>
              </a:rPr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uFillTx/>
              </a:defRPr>
            </a:lvl1pPr>
          </a:lstStyle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uFillTx/>
              </a:defRPr>
            </a:lvl1pPr>
          </a:lstStyle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r>
              <a:rPr kumimoji="1" lang="ja-JP" altLang="en-US">
                <a:uFillTx/>
              </a:rPr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400">
                <a:uFillTx/>
              </a:defRPr>
            </a:lvl2pPr>
            <a:lvl3pPr marL="914400" indent="0">
              <a:buNone/>
              <a:defRPr sz="1200">
                <a:uFillTx/>
              </a:defRPr>
            </a:lvl3pPr>
            <a:lvl4pPr marL="1371600" indent="0">
              <a:buNone/>
              <a:defRPr sz="1000">
                <a:uFillTx/>
              </a:defRPr>
            </a:lvl4pPr>
            <a:lvl5pPr marL="1828800" indent="0">
              <a:buNone/>
              <a:defRPr sz="1000">
                <a:uFillTx/>
              </a:defRPr>
            </a:lvl5pPr>
            <a:lvl6pPr marL="2286000" indent="0">
              <a:buNone/>
              <a:defRPr sz="1000">
                <a:uFillTx/>
              </a:defRPr>
            </a:lvl6pPr>
            <a:lvl7pPr marL="2743200" indent="0">
              <a:buNone/>
              <a:defRPr sz="1000">
                <a:uFillTx/>
              </a:defRPr>
            </a:lvl7pPr>
            <a:lvl8pPr marL="3200400" indent="0">
              <a:buNone/>
              <a:defRPr sz="1000">
                <a:uFillTx/>
              </a:defRPr>
            </a:lvl8pPr>
            <a:lvl9pPr marL="3657600" indent="0">
              <a:buNone/>
              <a:defRPr sz="1000">
                <a:uFillTx/>
              </a:defRPr>
            </a:lvl9pPr>
          </a:lstStyle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 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>
                <a:uFillTx/>
              </a:defRPr>
            </a:lvl1pPr>
          </a:lstStyle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uFillTx/>
              </a:defRPr>
            </a:lvl1pPr>
            <a:lvl2pPr marL="457200" indent="0">
              <a:buNone/>
              <a:defRPr sz="16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600">
                <a:uFillTx/>
              </a:defRPr>
            </a:lvl4pPr>
            <a:lvl5pPr marL="1828800" indent="0">
              <a:buNone/>
              <a:defRPr sz="1600">
                <a:uFillTx/>
              </a:defRPr>
            </a:lvl5pPr>
            <a:lvl6pPr marL="2286000" indent="0">
              <a:buNone/>
              <a:defRPr sz="1600">
                <a:uFillTx/>
              </a:defRPr>
            </a:lvl6pPr>
            <a:lvl7pPr marL="2743200" indent="0">
              <a:buNone/>
              <a:defRPr sz="1600">
                <a:uFillTx/>
              </a:defRPr>
            </a:lvl7pPr>
            <a:lvl8pPr marL="3200400" indent="0">
              <a:buNone/>
              <a:defRPr sz="1600">
                <a:uFillTx/>
              </a:defRPr>
            </a:lvl8pPr>
            <a:lvl9pPr marL="3657600" indent="0">
              <a:buNone/>
              <a:defRPr sz="1600">
                <a:uFillTx/>
              </a:defRPr>
            </a:lvl9pPr>
          </a:lstStyle>
          <a:p>
            <a:r>
              <a:rPr lang="ja-JP" altLang="en-US">
                <a:uFillTx/>
              </a:rPr>
              <a:t>アイコンをクリックして図を追加</a:t>
            </a:r>
            <a:endParaRPr lang="en-US"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>
                <a:uFillTx/>
              </a:rPr>
              <a:t>マスター タイトルの書式設定</a:t>
            </a:r>
            <a:endParaRPr lang="en-US" dirty="0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>
                <a:uFillTx/>
              </a:rPr>
              <a:t>マスター テキストの書式設定
第 </a:t>
            </a:r>
            <a:r>
              <a:rPr lang="en-US" altLang="ja-JP">
                <a:uFillTx/>
              </a:rPr>
              <a:t>2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3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4 </a:t>
            </a:r>
            <a:r>
              <a:rPr lang="ja-JP" altLang="en-US">
                <a:uFillTx/>
              </a:rPr>
              <a:t>レベル
第 </a:t>
            </a:r>
            <a:r>
              <a:rPr lang="en-US" altLang="ja-JP">
                <a:uFillTx/>
              </a:rPr>
              <a:t>5 </a:t>
            </a:r>
            <a:r>
              <a:rPr lang="ja-JP" altLang="en-US">
                <a:uFillTx/>
              </a:rPr>
              <a:t>レベル</a:t>
            </a:r>
            <a:endParaRPr lang="en-US"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fld id="{FB588715-6FBA-4B40-9B81-EE3765A71E48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endParaRPr kumimoji="1" lang="ja-JP" alt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uFillTx/>
                <a:latin typeface="+mn-lt"/>
              </a:defRPr>
            </a:lvl1pPr>
          </a:lstStyle>
          <a:p>
            <a:fld id="{4ABBB2C4-BAFD-164C-B9D4-2936DEE2C8E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uFillTx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  <a:uFillTx/>
        </a:defRPr>
      </a:lvl2pPr>
      <a:lvl3pPr eaLnBrk="1" hangingPunct="1">
        <a:defRPr kumimoji="1">
          <a:solidFill>
            <a:schemeClr val="tx2"/>
          </a:solidFill>
          <a:uFillTx/>
        </a:defRPr>
      </a:lvl3pPr>
      <a:lvl4pPr eaLnBrk="1" hangingPunct="1">
        <a:defRPr kumimoji="1">
          <a:solidFill>
            <a:schemeClr val="tx2"/>
          </a:solidFill>
          <a:uFillTx/>
        </a:defRPr>
      </a:lvl4pPr>
      <a:lvl5pPr eaLnBrk="1" hangingPunct="1">
        <a:defRPr kumimoji="1">
          <a:solidFill>
            <a:schemeClr val="tx2"/>
          </a:solidFill>
          <a:uFillTx/>
        </a:defRPr>
      </a:lvl5pPr>
      <a:lvl6pPr eaLnBrk="1" hangingPunct="1">
        <a:defRPr kumimoji="1">
          <a:solidFill>
            <a:schemeClr val="tx2"/>
          </a:solidFill>
          <a:uFillTx/>
        </a:defRPr>
      </a:lvl6pPr>
      <a:lvl7pPr eaLnBrk="1" hangingPunct="1">
        <a:defRPr kumimoji="1">
          <a:solidFill>
            <a:schemeClr val="tx2"/>
          </a:solidFill>
          <a:uFillTx/>
        </a:defRPr>
      </a:lvl7pPr>
      <a:lvl8pPr eaLnBrk="1" hangingPunct="1">
        <a:defRPr kumimoji="1">
          <a:solidFill>
            <a:schemeClr val="tx2"/>
          </a:solidFill>
          <a:uFillTx/>
        </a:defRPr>
      </a:lvl8pPr>
      <a:lvl9pPr eaLnBrk="1" hangingPunct="1">
        <a:defRPr kumimoji="1">
          <a:solidFill>
            <a:schemeClr val="tx2"/>
          </a:solidFill>
          <a:uFillTx/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8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6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4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kumimoji="1" sz="1200" kern="1200" cap="none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15500" r="15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>
                <a:uFillTx/>
              </a:rPr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>
                <a:uFillTx/>
              </a:rPr>
              <a:t>マスター テキストの書式設定</a:t>
            </a:r>
          </a:p>
          <a:p>
            <a:pPr lvl="1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2 </a:t>
            </a:r>
            <a:r>
              <a:rPr kumimoji="1" lang="ja-JP" altLang="en-US">
                <a:uFillTx/>
              </a:rPr>
              <a:t>レベル</a:t>
            </a:r>
          </a:p>
          <a:p>
            <a:pPr lvl="2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3 </a:t>
            </a:r>
            <a:r>
              <a:rPr kumimoji="1" lang="ja-JP" altLang="en-US">
                <a:uFillTx/>
              </a:rPr>
              <a:t>レベル</a:t>
            </a:r>
          </a:p>
          <a:p>
            <a:pPr lvl="3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4 </a:t>
            </a:r>
            <a:r>
              <a:rPr kumimoji="1" lang="ja-JP" altLang="en-US">
                <a:uFillTx/>
              </a:rPr>
              <a:t>レベル</a:t>
            </a:r>
          </a:p>
          <a:p>
            <a:pPr lvl="4"/>
            <a:r>
              <a:rPr kumimoji="1" lang="ja-JP" altLang="en-US">
                <a:uFillTx/>
              </a:rPr>
              <a:t>第 </a:t>
            </a:r>
            <a:r>
              <a:rPr kumimoji="1" lang="en-US" altLang="ja-JP">
                <a:uFillTx/>
              </a:rPr>
              <a:t>5 </a:t>
            </a:r>
            <a:r>
              <a:rPr kumimoji="1" lang="ja-JP" altLang="en-US">
                <a:uFillTx/>
              </a:rPr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87F1B3D9-EAD4-4725-B473-96B80F3CD88B}" type="datetimeFigureOut">
              <a:rPr kumimoji="1" lang="ja-JP" altLang="en-US" smtClean="0">
                <a:uFillTx/>
              </a:rPr>
              <a:t>2021/7/2</a:t>
            </a:fld>
            <a:endParaRPr kumimoji="1" lang="ja-JP" altLang="en-US">
              <a:uFillTx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kumimoji="1" lang="ja-JP" altLang="en-US">
              <a:uFillTx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91854264-6C32-4DC2-AA8B-03974722AB9A}" type="slidenum">
              <a:rPr kumimoji="1" lang="ja-JP" altLang="en-US" smtClean="0">
                <a:uFillTx/>
              </a:rPr>
              <a:t>‹#›</a:t>
            </a:fld>
            <a:endParaRPr kumimoji="1" lang="ja-JP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ja-JP">
          <a:uFillTx/>
        </a:defRPr>
      </a:defPPr>
      <a:lvl1pPr marL="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>
                <a:uFillTx/>
                <a:latin typeface="游明朝" panose="02020400000000000000" pitchFamily="18" charset="-128"/>
                <a:ea typeface="游明朝" panose="02020400000000000000" pitchFamily="18" charset="-128"/>
              </a:rPr>
              <a:t>大串敦研究会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  <a:uFillTx/>
                <a:latin typeface="游明朝" panose="02020400000000000000" pitchFamily="18" charset="-128"/>
                <a:ea typeface="游明朝" panose="02020400000000000000" pitchFamily="18" charset="-128"/>
              </a:rPr>
              <a:t>スラヴ・ユーラシア研究</a:t>
            </a:r>
            <a:endParaRPr kumimoji="1" lang="ja-JP" altLang="en-US" sz="3600" dirty="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1" y="214271"/>
            <a:ext cx="10131425" cy="1456267"/>
          </a:xfrm>
        </p:spPr>
        <p:txBody>
          <a:bodyPr/>
          <a:lstStyle/>
          <a:p>
            <a:r>
              <a:rPr kumimoji="1" lang="ja-JP" altLang="en-US" u="sng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質問があれば</a:t>
            </a:r>
            <a:r>
              <a:rPr kumimoji="1" lang="en-US" altLang="ja-JP" u="sng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...</a:t>
            </a:r>
            <a:endParaRPr kumimoji="1" lang="ja-JP" altLang="en-US" u="sng" dirty="0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1" y="1304191"/>
            <a:ext cx="10920045" cy="5339537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sz="3600" dirty="0">
                <a:uFillTx/>
              </a:rPr>
              <a:t>外ゼミ代表（大林誠治アンドレイ）：</a:t>
            </a:r>
            <a:r>
              <a:rPr lang="en-US" altLang="ja-JP" sz="3600" dirty="0">
                <a:uFillTx/>
              </a:rPr>
              <a:t>seijiandrei</a:t>
            </a:r>
            <a:r>
              <a:rPr lang="en-US" altLang="ja-JP" sz="3600" dirty="0"/>
              <a:t>.obayashi</a:t>
            </a:r>
            <a:r>
              <a:rPr lang="en-US" altLang="ja-JP" sz="3600" dirty="0">
                <a:uFillTx/>
              </a:rPr>
              <a:t>@keio.jp</a:t>
            </a:r>
          </a:p>
          <a:p>
            <a:pPr marL="0" indent="0">
              <a:buNone/>
            </a:pPr>
            <a:r>
              <a:rPr lang="en-US" altLang="ja-JP" sz="3600" dirty="0">
                <a:uFillTx/>
              </a:rPr>
              <a:t>twitter</a:t>
            </a:r>
            <a:r>
              <a:rPr lang="ja-JP" altLang="en-US" sz="3600" dirty="0">
                <a:uFillTx/>
              </a:rPr>
              <a:t>：</a:t>
            </a:r>
            <a:r>
              <a:rPr lang="en-US" altLang="ja-JP" sz="3600" dirty="0">
                <a:uFillTx/>
              </a:rPr>
              <a:t>@ogushiseminar2</a:t>
            </a:r>
          </a:p>
          <a:p>
            <a:pPr marL="0" indent="0">
              <a:buNone/>
            </a:pPr>
            <a:r>
              <a:rPr lang="en-US" altLang="ja-JP" sz="3600" dirty="0">
                <a:uFillTx/>
              </a:rPr>
              <a:t>Instagram</a:t>
            </a:r>
            <a:r>
              <a:rPr lang="ja-JP" altLang="en-US" sz="3600" dirty="0">
                <a:uFillTx/>
              </a:rPr>
              <a:t>：</a:t>
            </a:r>
            <a:r>
              <a:rPr lang="en-US" altLang="ja-JP" sz="3600" dirty="0">
                <a:uFillTx/>
              </a:rPr>
              <a:t>@ogushi</a:t>
            </a:r>
            <a:r>
              <a:rPr lang="ja-JP" altLang="en-US" sz="3600" dirty="0">
                <a:uFillTx/>
              </a:rPr>
              <a:t>₋</a:t>
            </a:r>
            <a:r>
              <a:rPr lang="en-US" altLang="ja-JP" sz="3600" dirty="0">
                <a:uFillTx/>
              </a:rPr>
              <a:t>seminar</a:t>
            </a: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4100" dirty="0">
              <a:uFillTx/>
            </a:endParaRPr>
          </a:p>
          <a:p>
            <a:pPr marL="0" indent="0" algn="ctr">
              <a:buNone/>
            </a:pPr>
            <a:endParaRPr lang="en-US" altLang="ja-JP" sz="2800" dirty="0">
              <a:uFillTx/>
            </a:endParaRPr>
          </a:p>
          <a:p>
            <a:pPr marL="0" indent="0" algn="ctr">
              <a:buNone/>
            </a:pPr>
            <a:r>
              <a:rPr lang="ja-JP" altLang="en-US" sz="4100" dirty="0">
                <a:uFillTx/>
              </a:rPr>
              <a:t>質問お待ちしております！！</a:t>
            </a:r>
            <a:endParaRPr lang="en-US" altLang="ja-JP" sz="41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  <a:p>
            <a:pPr marL="0" indent="0">
              <a:buNone/>
            </a:pPr>
            <a:endParaRPr lang="en-US" altLang="ja-JP" sz="2800" dirty="0">
              <a:uFillTx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529" y="2511241"/>
            <a:ext cx="3313471" cy="394460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7" y="2780241"/>
            <a:ext cx="4559379" cy="2958665"/>
          </a:xfrm>
          <a:prstGeom prst="rect">
            <a:avLst/>
          </a:prstGeom>
        </p:spPr>
      </p:pic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10F9D47B-C685-416C-A006-9F54B26284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501" b="24444"/>
          <a:stretch/>
        </p:blipFill>
        <p:spPr>
          <a:xfrm>
            <a:off x="5520851" y="1779363"/>
            <a:ext cx="3313471" cy="39480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00107" y="1799232"/>
            <a:ext cx="7197726" cy="133725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大串敦研究会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025833" y="5407278"/>
            <a:ext cx="10572000" cy="669965"/>
          </a:xfrm>
          <a:ln w="12700">
            <a:noFill/>
          </a:ln>
        </p:spPr>
        <p:txBody>
          <a:bodyPr>
            <a:noAutofit/>
          </a:bodyPr>
          <a:lstStyle/>
          <a:p>
            <a:r>
              <a:rPr kumimoji="1" lang="ja-JP" altLang="en-US" sz="3200" dirty="0">
                <a:ln w="3175">
                  <a:noFill/>
                </a:ln>
                <a:uFillTx/>
              </a:rPr>
              <a:t>地域研究・比較政治系列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0039" y="1118754"/>
            <a:ext cx="3305659" cy="4958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BD3052-ABCC-4A32-8CAC-A085C4D06A40}"/>
              </a:ext>
            </a:extLst>
          </p:cNvPr>
          <p:cNvSpPr txBox="1"/>
          <p:nvPr/>
        </p:nvSpPr>
        <p:spPr>
          <a:xfrm>
            <a:off x="4400106" y="3148780"/>
            <a:ext cx="7197725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dirty="0"/>
              <a:t>Ogushi</a:t>
            </a:r>
            <a:r>
              <a:rPr lang="ja-JP" altLang="en-US" sz="4800" dirty="0"/>
              <a:t> </a:t>
            </a:r>
            <a:r>
              <a:rPr lang="en-US" altLang="ja-JP" sz="4800" dirty="0"/>
              <a:t>Atsushi</a:t>
            </a:r>
            <a:r>
              <a:rPr lang="ja-JP" altLang="en-US" sz="4800" dirty="0"/>
              <a:t> </a:t>
            </a:r>
            <a:r>
              <a:rPr lang="en-US" altLang="ja-JP" sz="4800" dirty="0"/>
              <a:t>Seminar</a:t>
            </a:r>
          </a:p>
          <a:p>
            <a:pPr algn="ctr"/>
            <a:r>
              <a:rPr kumimoji="1" lang="ru-RU" altLang="ja-JP" sz="4800" dirty="0"/>
              <a:t>Огуси Ацуси</a:t>
            </a:r>
            <a:r>
              <a:rPr kumimoji="1" lang="en-US" altLang="ja-JP" sz="4800" dirty="0"/>
              <a:t> </a:t>
            </a:r>
            <a:r>
              <a:rPr kumimoji="1" lang="ru-RU" altLang="ja-JP" sz="4800" dirty="0"/>
              <a:t>Семинар</a:t>
            </a:r>
            <a:endParaRPr kumimoji="1" lang="ja-JP" alt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何を勉強している？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8712" y="2065867"/>
            <a:ext cx="10554574" cy="4313947"/>
          </a:xfrm>
        </p:spPr>
        <p:txBody>
          <a:bodyPr anchor="t">
            <a:normAutofit/>
          </a:bodyPr>
          <a:lstStyle/>
          <a:p>
            <a:r>
              <a:rPr kumimoji="1" lang="ja-JP" altLang="en-US" sz="2400">
                <a:ln w="12700">
                  <a:noFill/>
                </a:ln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メインで勉強しているのは</a:t>
            </a:r>
            <a:r>
              <a:rPr kumimoji="1" lang="ja-JP" altLang="en-US" sz="3200" b="1" u="sng">
                <a:ln w="12700">
                  <a:noFill/>
                </a:ln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「スラブ・ユーラシア地域」</a:t>
            </a:r>
            <a:endParaRPr kumimoji="1" lang="en-US" altLang="ja-JP" sz="3200" b="1" u="sng" dirty="0">
              <a:ln w="12700">
                <a:noFill/>
              </a:ln>
              <a:uFillTx/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lvl="1">
              <a:buFont typeface="Wingdings" pitchFamily="2" charset="2"/>
              <a:buChar char="Ø"/>
            </a:pPr>
            <a:r>
              <a:rPr kumimoji="1" lang="ja-JP" altLang="en-US" sz="2200">
                <a:ln w="12700">
                  <a:noFill/>
                </a:ln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旧ソ連圏とも言われている地域です。</a:t>
            </a:r>
          </a:p>
        </p:txBody>
      </p:sp>
      <p:pic>
        <p:nvPicPr>
          <p:cNvPr id="5" name="Picture 2" descr="「世界地図　シンプル」の画像検索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6380" y="3278883"/>
            <a:ext cx="6055618" cy="3336096"/>
          </a:xfrm>
          <a:prstGeom prst="rect">
            <a:avLst/>
          </a:prstGeom>
          <a:noFill/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291" y="3422393"/>
            <a:ext cx="2698432" cy="3049076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DDFC748-C2DB-4382-9AE4-5D0B59795185}"/>
              </a:ext>
            </a:extLst>
          </p:cNvPr>
          <p:cNvSpPr/>
          <p:nvPr/>
        </p:nvSpPr>
        <p:spPr>
          <a:xfrm>
            <a:off x="8662765" y="3522134"/>
            <a:ext cx="2795806" cy="1230841"/>
          </a:xfrm>
          <a:prstGeom prst="ellipse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地域研究・比較政治学って</a:t>
            </a:r>
            <a:r>
              <a:rPr kumimoji="1" lang="en-US" altLang="ja-JP" u="sng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...</a:t>
            </a:r>
            <a:r>
              <a:rPr kumimoji="1" lang="ja-JP" altLang="en-US" u="sng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？</a:t>
            </a:r>
          </a:p>
        </p:txBody>
      </p:sp>
      <p:pic>
        <p:nvPicPr>
          <p:cNvPr id="4" name="Picture 2" descr="「悩む人　イラスト」の画像検索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187" y="1658181"/>
            <a:ext cx="4410409" cy="4907270"/>
          </a:xfrm>
          <a:prstGeom prst="rect">
            <a:avLst/>
          </a:prstGeom>
          <a:noFill/>
        </p:spPr>
      </p:pic>
      <p:sp>
        <p:nvSpPr>
          <p:cNvPr id="5" name="角丸四角形吹き出し 4"/>
          <p:cNvSpPr>
            <a:spLocks/>
          </p:cNvSpPr>
          <p:nvPr/>
        </p:nvSpPr>
        <p:spPr>
          <a:xfrm>
            <a:off x="551550" y="2302868"/>
            <a:ext cx="3663042" cy="961752"/>
          </a:xfrm>
          <a:prstGeom prst="wedgeRoundRectCallout">
            <a:avLst>
              <a:gd name="adj1" fmla="val 85953"/>
              <a:gd name="adj2" fmla="val 3877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uFillTx/>
              </a:rPr>
              <a:t>一体何をやるのだろ</a:t>
            </a:r>
            <a:r>
              <a:rPr lang="ja-JP" altLang="en-US" sz="2400" dirty="0">
                <a:solidFill>
                  <a:schemeClr val="bg1"/>
                </a:solidFill>
              </a:rPr>
              <a:t>う</a:t>
            </a:r>
            <a:r>
              <a:rPr lang="ja-JP" altLang="en-US" sz="2400" dirty="0">
                <a:solidFill>
                  <a:schemeClr val="bg1"/>
                </a:solidFill>
                <a:uFillTx/>
              </a:rPr>
              <a:t>か</a:t>
            </a:r>
            <a:r>
              <a:rPr lang="en-US" altLang="ja-JP" sz="2400" dirty="0">
                <a:solidFill>
                  <a:schemeClr val="bg1"/>
                </a:solidFill>
                <a:uFillTx/>
              </a:rPr>
              <a:t>...</a:t>
            </a: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uFillTx/>
              </a:rPr>
              <a:t>そもそも聞いたことない</a:t>
            </a:r>
            <a:endParaRPr kumimoji="1" lang="ja-JP" altLang="en-US" sz="2400" dirty="0">
              <a:solidFill>
                <a:schemeClr val="bg1"/>
              </a:solidFill>
              <a:uFillTx/>
            </a:endParaRPr>
          </a:p>
        </p:txBody>
      </p:sp>
      <p:sp>
        <p:nvSpPr>
          <p:cNvPr id="7" name="角丸四角形吹き出し 6"/>
          <p:cNvSpPr>
            <a:spLocks/>
          </p:cNvSpPr>
          <p:nvPr/>
        </p:nvSpPr>
        <p:spPr>
          <a:xfrm>
            <a:off x="524335" y="3489622"/>
            <a:ext cx="4057189" cy="1096974"/>
          </a:xfrm>
          <a:prstGeom prst="wedgeRoundRectCallout">
            <a:avLst>
              <a:gd name="adj1" fmla="val 83692"/>
              <a:gd name="adj2" fmla="val -22250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bg1"/>
                </a:solidFill>
                <a:uFillTx/>
              </a:rPr>
              <a:t>地域を研究して、</a:t>
            </a:r>
            <a:endParaRPr lang="en-US" altLang="ja-JP" sz="2400" dirty="0">
              <a:solidFill>
                <a:schemeClr val="bg1"/>
              </a:solidFill>
              <a:uFillTx/>
            </a:endParaRPr>
          </a:p>
          <a:p>
            <a:pPr algn="ctr"/>
            <a:r>
              <a:rPr lang="ja-JP" altLang="en-US" sz="2400" dirty="0">
                <a:solidFill>
                  <a:schemeClr val="bg1"/>
                </a:solidFill>
                <a:uFillTx/>
              </a:rPr>
              <a:t>政治を比較するんですか</a:t>
            </a:r>
            <a:r>
              <a:rPr lang="en-US" altLang="ja-JP" sz="2400" dirty="0">
                <a:solidFill>
                  <a:schemeClr val="bg1"/>
                </a:solidFill>
                <a:uFillTx/>
              </a:rPr>
              <a:t>...</a:t>
            </a:r>
            <a:r>
              <a:rPr lang="ja-JP" altLang="en-US" sz="2400" dirty="0">
                <a:solidFill>
                  <a:schemeClr val="bg1"/>
                </a:solidFill>
                <a:uFillTx/>
              </a:rPr>
              <a:t>？</a:t>
            </a:r>
            <a:endParaRPr kumimoji="1" lang="ja-JP" altLang="en-US" sz="2400" dirty="0">
              <a:solidFill>
                <a:schemeClr val="bg1"/>
              </a:solidFill>
              <a:uFillTx/>
            </a:endParaRPr>
          </a:p>
        </p:txBody>
      </p:sp>
      <p:sp>
        <p:nvSpPr>
          <p:cNvPr id="8" name="角丸四角形吹き出し 7"/>
          <p:cNvSpPr>
            <a:spLocks/>
          </p:cNvSpPr>
          <p:nvPr/>
        </p:nvSpPr>
        <p:spPr>
          <a:xfrm>
            <a:off x="524336" y="4811598"/>
            <a:ext cx="3663042" cy="1753853"/>
          </a:xfrm>
          <a:prstGeom prst="wedgeRoundRectCallout">
            <a:avLst>
              <a:gd name="adj1" fmla="val 81882"/>
              <a:gd name="adj2" fmla="val -4347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uFillTx/>
              </a:rPr>
              <a:t>日吉で比較政治学基礎取ってたけどあんまり覚えていない</a:t>
            </a:r>
            <a:r>
              <a:rPr kumimoji="1" lang="en-US" altLang="ja-JP" sz="2400" dirty="0">
                <a:solidFill>
                  <a:schemeClr val="bg1"/>
                </a:solidFill>
                <a:uFillTx/>
              </a:rPr>
              <a:t>...</a:t>
            </a:r>
            <a:endParaRPr kumimoji="1" lang="ja-JP" altLang="en-US" sz="2400" dirty="0">
              <a:solidFill>
                <a:schemeClr val="bg1"/>
              </a:solidFill>
              <a:uFillTx/>
            </a:endParaRPr>
          </a:p>
        </p:txBody>
      </p:sp>
      <p:sp>
        <p:nvSpPr>
          <p:cNvPr id="3" name="テキスト ボックス 2"/>
          <p:cNvSpPr txBox="1">
            <a:spLocks/>
          </p:cNvSpPr>
          <p:nvPr/>
        </p:nvSpPr>
        <p:spPr>
          <a:xfrm>
            <a:off x="8938260" y="6196119"/>
            <a:ext cx="307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そんな方のためにも</a:t>
            </a:r>
            <a:r>
              <a:rPr kumimoji="1" lang="en-US" altLang="ja-JP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...</a:t>
            </a:r>
            <a:endParaRPr kumimoji="1" lang="ja-JP" altLang="en-US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u="sng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大串ゼミではまず初め（１学期）に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1" y="2267765"/>
            <a:ext cx="10445261" cy="402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①</a:t>
            </a:r>
            <a:r>
              <a:rPr kumimoji="1" lang="ja-JP" altLang="en-US" sz="3200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地域研究はどのような学問なのか？</a:t>
            </a:r>
            <a:endParaRPr kumimoji="1" lang="en-US" altLang="ja-JP" sz="3200" dirty="0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0" indent="0">
              <a:buNone/>
            </a:pPr>
            <a:endParaRPr kumimoji="1" lang="en-US" altLang="ja-JP" sz="3200" dirty="0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0" lvl="0" indent="0">
              <a:spcAft>
                <a:spcPts val="0"/>
              </a:spcAft>
              <a:buNone/>
              <a:defRPr>
                <a:uFillTx/>
              </a:defRPr>
            </a:pPr>
            <a:r>
              <a:rPr lang="en-US" altLang="ja-JP" sz="3200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②</a:t>
            </a:r>
            <a:r>
              <a:rPr lang="ja-JP" altLang="en-US" sz="3200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ものごとを比較するのはどんなことに　</a:t>
            </a:r>
            <a:endParaRPr lang="en-US" altLang="ja-JP" sz="3200" dirty="0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0" lvl="0" indent="0">
              <a:spcAft>
                <a:spcPts val="0"/>
              </a:spcAft>
              <a:buNone/>
              <a:defRPr>
                <a:uFillTx/>
              </a:defRPr>
            </a:pPr>
            <a:r>
              <a:rPr lang="ja-JP" altLang="en-US" sz="3200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 注意すればよいのか</a:t>
            </a:r>
            <a:r>
              <a:rPr lang="en-US" altLang="ja-JP" sz="3200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?</a:t>
            </a:r>
          </a:p>
          <a:p>
            <a:pPr marL="0" lvl="0" indent="0">
              <a:spcAft>
                <a:spcPts val="0"/>
              </a:spcAft>
              <a:buNone/>
              <a:defRPr>
                <a:uFillTx/>
              </a:defRPr>
            </a:pPr>
            <a:endParaRPr lang="en-US" altLang="ja-JP" sz="3200" dirty="0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marL="0" lvl="0" indent="0" algn="r">
              <a:spcAft>
                <a:spcPts val="0"/>
              </a:spcAft>
              <a:buNone/>
              <a:defRPr>
                <a:uFillTx/>
              </a:defRPr>
            </a:pPr>
            <a:r>
              <a:rPr lang="ja-JP" altLang="en-US" sz="3200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を勉強します！</a:t>
            </a:r>
          </a:p>
          <a:p>
            <a:pPr marL="0" lvl="0" indent="0">
              <a:buNone/>
            </a:pPr>
            <a:endParaRPr kumimoji="1" lang="ja-JP" altLang="en-US" dirty="0">
              <a:uFillTx/>
            </a:endParaRPr>
          </a:p>
        </p:txBody>
      </p:sp>
      <p:pic>
        <p:nvPicPr>
          <p:cNvPr id="4" name="Picture 2" descr="「ひらめいた人　イラスト」の画像検索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1845" y="785446"/>
            <a:ext cx="3230186" cy="3822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1" y="1828801"/>
            <a:ext cx="10445261" cy="4466492"/>
          </a:xfrm>
        </p:spPr>
        <p:txBody>
          <a:bodyPr>
            <a:noAutofit/>
          </a:bodyPr>
          <a:lstStyle/>
          <a:p>
            <a:r>
              <a:rPr kumimoji="1" lang="en-US" altLang="ja-JP" sz="2800" dirty="0">
                <a:uFillTx/>
              </a:rPr>
              <a:t>『</a:t>
            </a:r>
            <a:r>
              <a:rPr kumimoji="1" lang="ja-JP" altLang="en-US" sz="2800" dirty="0">
                <a:uFillTx/>
              </a:rPr>
              <a:t>原因を</a:t>
            </a:r>
            <a:r>
              <a:rPr lang="ja-JP" altLang="en-US" sz="2800" dirty="0">
                <a:uFillTx/>
              </a:rPr>
              <a:t>推論する</a:t>
            </a:r>
            <a:r>
              <a:rPr lang="en-US" altLang="ja-JP" sz="2800" dirty="0">
                <a:uFillTx/>
              </a:rPr>
              <a:t>』</a:t>
            </a:r>
          </a:p>
          <a:p>
            <a:r>
              <a:rPr lang="en-US" altLang="ja-JP" sz="2800" dirty="0">
                <a:uFillTx/>
              </a:rPr>
              <a:t>『</a:t>
            </a:r>
            <a:r>
              <a:rPr lang="ja-JP" altLang="en-US" sz="2800" dirty="0">
                <a:uFillTx/>
              </a:rPr>
              <a:t>比較政治の考え方</a:t>
            </a:r>
            <a:r>
              <a:rPr lang="en-US" altLang="ja-JP" sz="2800" dirty="0">
                <a:uFillTx/>
              </a:rPr>
              <a:t>』</a:t>
            </a:r>
          </a:p>
          <a:p>
            <a:r>
              <a:rPr lang="en-US" altLang="ja-JP" sz="2800" dirty="0">
                <a:uFillTx/>
              </a:rPr>
              <a:t>『権威主義 独裁政治の歴史と変貌』</a:t>
            </a:r>
          </a:p>
          <a:p>
            <a:r>
              <a:rPr lang="en-US" altLang="ja-JP" sz="2800" dirty="0">
                <a:uFillTx/>
              </a:rPr>
              <a:t>『歴史の中のロシア革命とソ連』</a:t>
            </a:r>
          </a:p>
          <a:p>
            <a:r>
              <a:rPr lang="en-US" altLang="ja-JP" sz="2800" dirty="0">
                <a:uFillTx/>
              </a:rPr>
              <a:t>『現代ロシアの軍事戦略』</a:t>
            </a:r>
          </a:p>
          <a:p>
            <a:r>
              <a:rPr lang="en-US" altLang="ja-JP" sz="2800" dirty="0">
                <a:uFillTx/>
              </a:rPr>
              <a:t>『ポスト社会主義の政治』</a:t>
            </a:r>
          </a:p>
          <a:p>
            <a:r>
              <a:rPr lang="en-US" altLang="ja-JP" sz="2800" dirty="0">
                <a:uFillTx/>
              </a:rPr>
              <a:t>『安倍vsプーチン』</a:t>
            </a:r>
          </a:p>
        </p:txBody>
      </p:sp>
      <p:sp>
        <p:nvSpPr>
          <p:cNvPr id="11" name="テキスト ボックス 10"/>
          <p:cNvSpPr txBox="1">
            <a:spLocks/>
          </p:cNvSpPr>
          <p:nvPr/>
        </p:nvSpPr>
        <p:spPr>
          <a:xfrm>
            <a:off x="7149027" y="4308799"/>
            <a:ext cx="5396406" cy="538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>
                <a:uFillTx/>
              </a:rPr>
              <a:t>専門領域へ</a:t>
            </a:r>
            <a:endParaRPr lang="en-US" altLang="ja-JP" sz="2400" dirty="0">
              <a:uFillTx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春学期に読んだ文献</a:t>
            </a:r>
            <a:endParaRPr kumimoji="1" lang="ja-JP" altLang="en-US" u="sng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7" name="円弧 6"/>
          <p:cNvSpPr>
            <a:spLocks/>
          </p:cNvSpPr>
          <p:nvPr/>
        </p:nvSpPr>
        <p:spPr>
          <a:xfrm rot="2229854">
            <a:off x="2846540" y="1899143"/>
            <a:ext cx="1848829" cy="2095778"/>
          </a:xfrm>
          <a:prstGeom prst="arc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円弧 7"/>
          <p:cNvSpPr>
            <a:spLocks/>
          </p:cNvSpPr>
          <p:nvPr/>
        </p:nvSpPr>
        <p:spPr>
          <a:xfrm>
            <a:off x="5418094" y="2951921"/>
            <a:ext cx="1738080" cy="3215861"/>
          </a:xfrm>
          <a:prstGeom prst="arc">
            <a:avLst>
              <a:gd name="adj1" fmla="val 17114781"/>
              <a:gd name="adj2" fmla="val 3905484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テキスト ボックス 8"/>
          <p:cNvSpPr txBox="1">
            <a:spLocks/>
          </p:cNvSpPr>
          <p:nvPr/>
        </p:nvSpPr>
        <p:spPr>
          <a:xfrm>
            <a:off x="4803104" y="2467888"/>
            <a:ext cx="2554314" cy="679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>
                <a:uFillTx/>
              </a:rPr>
              <a:t>基礎知識を学ぶ</a:t>
            </a:r>
          </a:p>
        </p:txBody>
      </p:sp>
      <p:pic>
        <p:nvPicPr>
          <p:cNvPr id="12" name="Picture 4" descr="「比較政治学の考え方」の画像検索結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4084" y="189230"/>
            <a:ext cx="1705708" cy="2404375"/>
          </a:xfrm>
          <a:prstGeom prst="rect">
            <a:avLst/>
          </a:prstGeom>
          <a:noFill/>
        </p:spPr>
      </p:pic>
      <p:pic>
        <p:nvPicPr>
          <p:cNvPr id="13" name="Picture 2" descr="「原因を推論する」の画像検索結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5573" y="954034"/>
            <a:ext cx="1588431" cy="2310062"/>
          </a:xfrm>
          <a:prstGeom prst="rect">
            <a:avLst/>
          </a:prstGeom>
          <a:noFill/>
        </p:spPr>
      </p:pic>
      <p:pic>
        <p:nvPicPr>
          <p:cNvPr id="4" name="図 3"/>
          <p:cNvPicPr/>
          <p:nvPr/>
        </p:nvPicPr>
        <p:blipFill>
          <a:blip r:embed="rId4"/>
          <a:stretch>
            <a:fillRect/>
          </a:stretch>
        </p:blipFill>
        <p:spPr>
          <a:xfrm>
            <a:off x="7374084" y="988392"/>
            <a:ext cx="1566716" cy="2204495"/>
          </a:xfrm>
          <a:prstGeom prst="rect">
            <a:avLst/>
          </a:prstGeom>
        </p:spPr>
      </p:pic>
      <p:pic>
        <p:nvPicPr>
          <p:cNvPr id="5" name="図 4"/>
          <p:cNvPicPr/>
          <p:nvPr/>
        </p:nvPicPr>
        <p:blipFill>
          <a:blip r:embed="rId5"/>
          <a:stretch>
            <a:fillRect/>
          </a:stretch>
        </p:blipFill>
        <p:spPr>
          <a:xfrm>
            <a:off x="8696379" y="2075069"/>
            <a:ext cx="1375273" cy="1983094"/>
          </a:xfrm>
          <a:prstGeom prst="rect">
            <a:avLst/>
          </a:prstGeom>
        </p:spPr>
      </p:pic>
      <p:pic>
        <p:nvPicPr>
          <p:cNvPr id="6" name="図 5"/>
          <p:cNvPicPr/>
          <p:nvPr/>
        </p:nvPicPr>
        <p:blipFill>
          <a:blip r:embed="rId6"/>
          <a:stretch>
            <a:fillRect/>
          </a:stretch>
        </p:blipFill>
        <p:spPr>
          <a:xfrm>
            <a:off x="9684865" y="2985053"/>
            <a:ext cx="1393952" cy="1989196"/>
          </a:xfrm>
          <a:prstGeom prst="rect">
            <a:avLst/>
          </a:prstGeom>
        </p:spPr>
      </p:pic>
      <p:pic>
        <p:nvPicPr>
          <p:cNvPr id="10" name="図 9"/>
          <p:cNvPicPr/>
          <p:nvPr/>
        </p:nvPicPr>
        <p:blipFill>
          <a:blip r:embed="rId7"/>
          <a:stretch>
            <a:fillRect/>
          </a:stretch>
        </p:blipFill>
        <p:spPr>
          <a:xfrm>
            <a:off x="8845561" y="3532809"/>
            <a:ext cx="1509156" cy="2096051"/>
          </a:xfrm>
          <a:prstGeom prst="rect">
            <a:avLst/>
          </a:prstGeom>
        </p:spPr>
      </p:pic>
      <p:pic>
        <p:nvPicPr>
          <p:cNvPr id="14" name="図 13"/>
          <p:cNvPicPr/>
          <p:nvPr/>
        </p:nvPicPr>
        <p:blipFill>
          <a:blip r:embed="rId8"/>
          <a:stretch>
            <a:fillRect/>
          </a:stretch>
        </p:blipFill>
        <p:spPr>
          <a:xfrm>
            <a:off x="10149134" y="4151243"/>
            <a:ext cx="1533153" cy="22197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5314" y="-238539"/>
            <a:ext cx="10131425" cy="1456267"/>
          </a:xfrm>
        </p:spPr>
        <p:txBody>
          <a:bodyPr/>
          <a:lstStyle/>
          <a:p>
            <a:r>
              <a:rPr lang="ja-JP" altLang="en-US" u="sng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ゼミの雰囲気</a:t>
            </a:r>
            <a:endParaRPr kumimoji="1" lang="ja-JP" altLang="en-US" u="sng" dirty="0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1" y="1916723"/>
            <a:ext cx="10920045" cy="4642339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2800" dirty="0">
                <a:uFillTx/>
              </a:rPr>
              <a:t>３年生</a:t>
            </a:r>
            <a:r>
              <a:rPr lang="en-US" altLang="ja-JP" sz="2800" dirty="0">
                <a:uFillTx/>
              </a:rPr>
              <a:t>14</a:t>
            </a:r>
            <a:r>
              <a:rPr kumimoji="1" lang="ja-JP" altLang="en-US" sz="2800" dirty="0">
                <a:uFillTx/>
              </a:rPr>
              <a:t>名、</a:t>
            </a:r>
            <a:r>
              <a:rPr lang="ja-JP" altLang="en-US" sz="2800" dirty="0">
                <a:uFillTx/>
              </a:rPr>
              <a:t>４</a:t>
            </a:r>
            <a:r>
              <a:rPr kumimoji="1" lang="ja-JP" altLang="en-US" sz="2800" dirty="0">
                <a:uFillTx/>
              </a:rPr>
              <a:t>年生</a:t>
            </a:r>
            <a:r>
              <a:rPr lang="en-US" altLang="ja-JP" sz="2800" dirty="0">
                <a:uFillTx/>
              </a:rPr>
              <a:t>13</a:t>
            </a:r>
            <a:r>
              <a:rPr kumimoji="1" lang="ja-JP" altLang="en-US" sz="2800" dirty="0">
                <a:uFillTx/>
              </a:rPr>
              <a:t>名</a:t>
            </a:r>
            <a:endParaRPr kumimoji="1" lang="en-US" altLang="ja-JP" sz="2800" dirty="0">
              <a:uFillTx/>
            </a:endParaRPr>
          </a:p>
          <a:p>
            <a:pPr marL="0" indent="0">
              <a:buNone/>
            </a:pPr>
            <a:r>
              <a:rPr lang="en-US" altLang="ja-JP" sz="2800" dirty="0">
                <a:uFillTx/>
              </a:rPr>
              <a:t>→</a:t>
            </a:r>
            <a:r>
              <a:rPr lang="ja-JP" altLang="en-US" sz="2800" dirty="0">
                <a:uFillTx/>
              </a:rPr>
              <a:t>比較的少人数のゼミなので全員と関われるところが強みです！</a:t>
            </a:r>
            <a:endParaRPr lang="en-US" altLang="ja-JP" sz="2800" dirty="0">
              <a:uFillTx/>
            </a:endParaRPr>
          </a:p>
          <a:p>
            <a:pPr marL="0" indent="0">
              <a:buNone/>
            </a:pPr>
            <a:r>
              <a:rPr lang="ja-JP" altLang="en-US" sz="2800" dirty="0">
                <a:uFillTx/>
              </a:rPr>
              <a:t>先生も「自由に楽しく」をモットーに、学生どうしの議論の場をたくさん設けてくれます </a:t>
            </a:r>
          </a:p>
          <a:p>
            <a:pPr marL="0" indent="0">
              <a:buNone/>
            </a:pPr>
            <a:r>
              <a:rPr lang="ja-JP" altLang="en-US" sz="2800" dirty="0">
                <a:uFillTx/>
              </a:rPr>
              <a:t>そこで交流が深まります(^ ^)</a:t>
            </a:r>
          </a:p>
          <a:p>
            <a:pPr marL="0" indent="0">
              <a:buNone/>
            </a:pPr>
            <a:endParaRPr kumimoji="1" lang="en-US" altLang="ja-JP" sz="2800" dirty="0">
              <a:uFillTx/>
            </a:endParaRPr>
          </a:p>
          <a:p>
            <a:r>
              <a:rPr lang="ja-JP" altLang="en-US" sz="2800" dirty="0">
                <a:uFillTx/>
              </a:rPr>
              <a:t>通常のゼミ活動は、文献講読＋意見交換</a:t>
            </a:r>
            <a:endParaRPr lang="en-US" altLang="ja-JP" sz="2800" dirty="0">
              <a:uFillTx/>
            </a:endParaRPr>
          </a:p>
          <a:p>
            <a:pPr marL="0" lvl="0" indent="0">
              <a:buNone/>
            </a:pPr>
            <a:r>
              <a:rPr lang="en-US" altLang="ja-JP" sz="2800" dirty="0">
                <a:uFillTx/>
              </a:rPr>
              <a:t>→</a:t>
            </a:r>
            <a:r>
              <a:rPr lang="ja-JP" altLang="en-US" sz="2800" dirty="0">
                <a:uFillTx/>
              </a:rPr>
              <a:t>ロシアに詳しい人の具体的な意見から面白い角度から </a:t>
            </a:r>
          </a:p>
          <a:p>
            <a:pPr marL="0" lvl="0" indent="0">
              <a:buNone/>
            </a:pPr>
            <a:r>
              <a:rPr lang="ja-JP" altLang="en-US" sz="2800" dirty="0">
                <a:uFillTx/>
              </a:rPr>
              <a:t>      の意見など様々！</a:t>
            </a:r>
            <a:endParaRPr lang="en-US" altLang="ja-JP" sz="2800" dirty="0">
              <a:uFillTx/>
            </a:endParaRPr>
          </a:p>
          <a:p>
            <a:pPr marL="0" lvl="0" indent="0">
              <a:buNone/>
            </a:pPr>
            <a:endParaRPr lang="en-US" altLang="ja-JP" sz="2800" dirty="0">
              <a:uFillTx/>
            </a:endParaRPr>
          </a:p>
          <a:p>
            <a:r>
              <a:rPr lang="ja-JP" altLang="en-US" sz="2800" dirty="0">
                <a:uFillTx/>
              </a:rPr>
              <a:t>部活．サークル．副専攻</a:t>
            </a:r>
            <a:r>
              <a:rPr lang="en-US" altLang="ja-JP" sz="2800" dirty="0">
                <a:uFillTx/>
              </a:rPr>
              <a:t>…etc.  </a:t>
            </a:r>
            <a:r>
              <a:rPr lang="ja-JP" altLang="en-US" sz="2800" dirty="0">
                <a:uFillTx/>
              </a:rPr>
              <a:t>両立可能！</a:t>
            </a:r>
            <a:endParaRPr lang="en-US" altLang="ja-JP" sz="2800" dirty="0">
              <a:uFillTx/>
            </a:endParaRPr>
          </a:p>
          <a:p>
            <a:pPr marL="0" indent="0">
              <a:buNone/>
            </a:pPr>
            <a:r>
              <a:rPr lang="ja-JP" altLang="en-US" sz="2800" dirty="0">
                <a:uFillTx/>
              </a:rPr>
              <a:t>　</a:t>
            </a:r>
            <a:endParaRPr lang="en-US" altLang="ja-JP" sz="2800" dirty="0">
              <a:uFillTx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290" y="3266063"/>
            <a:ext cx="3017227" cy="35919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入ゼミ課題</a:t>
            </a:r>
            <a:endParaRPr kumimoji="1" lang="ja-JP" altLang="en-US" u="sng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10" name="テキスト ボックス 9"/>
          <p:cNvSpPr txBox="1">
            <a:spLocks/>
          </p:cNvSpPr>
          <p:nvPr/>
        </p:nvSpPr>
        <p:spPr>
          <a:xfrm>
            <a:off x="1317317" y="1905376"/>
            <a:ext cx="1068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1" lang="ja-JP" altLang="en-US" sz="4400" b="0" i="0" u="none" strike="noStrike" kern="1200" cap="none" spc="0" normalizeH="0" baseline="0" noProof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①　自己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紹介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(A4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用紙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枚程度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effectLst/>
              <a:uFillTx/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1" name="テキスト ボックス 10"/>
          <p:cNvSpPr txBox="1">
            <a:spLocks/>
          </p:cNvSpPr>
          <p:nvPr/>
        </p:nvSpPr>
        <p:spPr>
          <a:xfrm>
            <a:off x="1317317" y="4132756"/>
            <a:ext cx="1068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en-US" altLang="ja-JP" sz="4400" dirty="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③</a:t>
            </a:r>
            <a:r>
              <a:rPr lang="ja-JP" altLang="en-US" sz="440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　</a:t>
            </a:r>
            <a:r>
              <a:rPr kumimoji="1" lang="ja-JP" altLang="en-US" sz="4400" b="0" i="0" u="none" strike="noStrike" kern="1200" cap="none" spc="0" normalizeH="0" baseline="0" noProof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卒論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構想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(A4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用紙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1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枚程度</a:t>
            </a: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effectLst/>
              <a:uFillTx/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12" name="テキスト ボックス 11"/>
          <p:cNvSpPr txBox="1">
            <a:spLocks/>
          </p:cNvSpPr>
          <p:nvPr/>
        </p:nvSpPr>
        <p:spPr>
          <a:xfrm>
            <a:off x="1317317" y="3019066"/>
            <a:ext cx="1068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>
                <a:uFillTx/>
              </a:defRPr>
            </a:pPr>
            <a:r>
              <a:rPr lang="en-US" altLang="ja-JP" sz="4400" dirty="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②</a:t>
            </a:r>
            <a:r>
              <a:rPr lang="ja-JP" altLang="en-US" sz="440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　書評論文</a:t>
            </a:r>
            <a:r>
              <a:rPr lang="en-US" altLang="ja-JP" sz="4400" dirty="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(3000-4000</a:t>
            </a:r>
            <a:r>
              <a:rPr lang="ja-JP" altLang="en-US" sz="440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字程度</a:t>
            </a:r>
            <a:r>
              <a:rPr lang="en-US" altLang="ja-JP" sz="4400" dirty="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13" name="テキスト ボックス 12"/>
          <p:cNvSpPr txBox="1">
            <a:spLocks/>
          </p:cNvSpPr>
          <p:nvPr/>
        </p:nvSpPr>
        <p:spPr>
          <a:xfrm>
            <a:off x="1317317" y="5123353"/>
            <a:ext cx="10288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→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本は未定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FillTx/>
              <a:latin typeface="MS PGothic" panose="020B0600070205080204" pitchFamily="34" charset="-128"/>
              <a:ea typeface="MS PGothic" panose="020B0600070205080204" pitchFamily="34" charset="-128"/>
            </a:endParaRPr>
          </a:p>
          <a:p>
            <a:pPr defTabSz="457200">
              <a:defRPr>
                <a:uFillTx/>
              </a:defRPr>
            </a:pPr>
            <a:r>
              <a:rPr lang="ja-JP" altLang="en-US" sz="3600" dirty="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昨年度は１次が</a:t>
            </a:r>
            <a:r>
              <a:rPr lang="en-US" altLang="ja-JP" sz="3600" dirty="0">
                <a:uFillTx/>
              </a:rPr>
              <a:t>『</a:t>
            </a:r>
            <a:r>
              <a:rPr lang="ja-JP" altLang="en-US" sz="3600" dirty="0">
                <a:uFillTx/>
              </a:rPr>
              <a:t>比較政治の考え方</a:t>
            </a:r>
            <a:r>
              <a:rPr lang="en-US" altLang="ja-JP" sz="3600" dirty="0">
                <a:uFillTx/>
              </a:rPr>
              <a:t>』</a:t>
            </a:r>
            <a:r>
              <a:rPr lang="ja-JP" altLang="en-US" sz="3600" dirty="0">
                <a:uFillTx/>
              </a:rPr>
              <a:t>、</a:t>
            </a:r>
            <a:r>
              <a:rPr lang="ja-JP" altLang="en-US" sz="3600" dirty="0"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２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effectLst/>
                <a:uFillTx/>
                <a:latin typeface="MS PGothic" panose="020B0600070205080204" pitchFamily="34" charset="-128"/>
                <a:ea typeface="MS PGothic" panose="020B0600070205080204" pitchFamily="34" charset="-128"/>
              </a:rPr>
              <a:t>次が</a:t>
            </a:r>
            <a:r>
              <a:rPr lang="en-US" altLang="ja-JP" sz="3600" dirty="0">
                <a:uFillTx/>
              </a:rPr>
              <a:t>『</a:t>
            </a:r>
            <a:r>
              <a:rPr lang="ja-JP" altLang="en-US" sz="3600" dirty="0">
                <a:uFillTx/>
              </a:rPr>
              <a:t>安倍</a:t>
            </a:r>
            <a:r>
              <a:rPr lang="en-US" altLang="ja-JP" sz="3600" dirty="0">
                <a:uFillTx/>
              </a:rPr>
              <a:t>VS.</a:t>
            </a:r>
            <a:r>
              <a:rPr lang="ja-JP" altLang="en-US" sz="3600" dirty="0">
                <a:uFillTx/>
              </a:rPr>
              <a:t>プーチン</a:t>
            </a:r>
            <a:r>
              <a:rPr lang="en-US" altLang="ja-JP" sz="3600" dirty="0">
                <a:uFillTx/>
              </a:rPr>
              <a:t>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u="sng" dirty="0">
                <a:uFillTx/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卒業論文のテーマ例</a:t>
            </a:r>
            <a:endParaRPr kumimoji="1" lang="ja-JP" altLang="en-US" u="sng" dirty="0">
              <a:uFillTx/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</p:txBody>
      </p:sp>
      <p:sp>
        <p:nvSpPr>
          <p:cNvPr id="4" name="テキスト ボックス 3"/>
          <p:cNvSpPr txBox="1">
            <a:spLocks/>
          </p:cNvSpPr>
          <p:nvPr/>
        </p:nvSpPr>
        <p:spPr>
          <a:xfrm>
            <a:off x="712696" y="2065867"/>
            <a:ext cx="105066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uFillTx/>
              </a:rPr>
              <a:t>「北方領土問題と平和条約交渉はなぜ進展しないのか」</a:t>
            </a:r>
            <a:endParaRPr kumimoji="1" lang="en-US" altLang="ja-JP" sz="2400" dirty="0">
              <a:uFillTx/>
            </a:endParaRPr>
          </a:p>
          <a:p>
            <a:endParaRPr lang="en-US" altLang="ja-JP" sz="2400" dirty="0">
              <a:uFillTx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uFillTx/>
              </a:rPr>
              <a:t>「日本における正教会－日本から正教会が衰退した要因－」</a:t>
            </a:r>
            <a:endParaRPr kumimoji="1" lang="en-US" altLang="ja-JP" sz="2400" dirty="0">
              <a:uFillTx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uFillTx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uFillTx/>
              </a:rPr>
              <a:t>「</a:t>
            </a:r>
            <a:r>
              <a:rPr kumimoji="1" lang="en-US" altLang="ja-JP" sz="2400" dirty="0">
                <a:uFillTx/>
              </a:rPr>
              <a:t>2018</a:t>
            </a:r>
            <a:r>
              <a:rPr kumimoji="1" lang="ja-JP" altLang="en-US" sz="2400" dirty="0">
                <a:uFillTx/>
              </a:rPr>
              <a:t>年ロシア</a:t>
            </a:r>
            <a:r>
              <a:rPr lang="en-US" altLang="ja-JP" sz="2400" dirty="0">
                <a:uFillTx/>
              </a:rPr>
              <a:t>W</a:t>
            </a:r>
            <a:r>
              <a:rPr lang="ja-JP" altLang="en-US" sz="2400" dirty="0">
                <a:uFillTx/>
              </a:rPr>
              <a:t>杯が人々の対外意識に与えた影響</a:t>
            </a:r>
            <a:r>
              <a:rPr kumimoji="1" lang="ja-JP" altLang="en-US" sz="2400" dirty="0">
                <a:uFillTx/>
              </a:rPr>
              <a:t>」</a:t>
            </a:r>
            <a:endParaRPr kumimoji="1" lang="en-US" altLang="ja-JP" sz="2400" dirty="0">
              <a:uFillTx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400" dirty="0">
              <a:uFillTx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400" dirty="0">
                <a:uFillTx/>
              </a:rPr>
              <a:t>「</a:t>
            </a:r>
            <a:r>
              <a:rPr kumimoji="1" lang="en-US" altLang="ja-JP" sz="2400" dirty="0">
                <a:uFillTx/>
              </a:rPr>
              <a:t>CIA</a:t>
            </a:r>
            <a:r>
              <a:rPr kumimoji="1" lang="ja-JP" altLang="en-US" sz="2400" dirty="0">
                <a:uFillTx/>
              </a:rPr>
              <a:t>による対ユーゴスラヴィアインテリジェンス」</a:t>
            </a:r>
            <a:endParaRPr kumimoji="1" lang="en-US" altLang="ja-JP" sz="2400" dirty="0">
              <a:uFillTx/>
            </a:endParaRPr>
          </a:p>
          <a:p>
            <a:endParaRPr lang="en-US" altLang="ja-JP" sz="2400" dirty="0">
              <a:uFillTx/>
            </a:endParaRPr>
          </a:p>
          <a:p>
            <a:endParaRPr kumimoji="1" lang="en-US" altLang="ja-JP" sz="2400" dirty="0">
              <a:uFillTx/>
            </a:endParaRPr>
          </a:p>
          <a:p>
            <a:endParaRPr kumimoji="1" lang="ja-JP" altLang="en-US" dirty="0">
              <a:uFillTx/>
            </a:endParaRPr>
          </a:p>
        </p:txBody>
      </p:sp>
      <p:sp>
        <p:nvSpPr>
          <p:cNvPr id="3" name="テキスト ボックス 2"/>
          <p:cNvSpPr txBox="1">
            <a:spLocks/>
          </p:cNvSpPr>
          <p:nvPr/>
        </p:nvSpPr>
        <p:spPr>
          <a:xfrm>
            <a:off x="712696" y="5091953"/>
            <a:ext cx="9977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uFillTx/>
              </a:rPr>
              <a:t>⇒旧ソ連地域に関連するテーマなら何でも</a:t>
            </a:r>
            <a:r>
              <a:rPr kumimoji="1" lang="en-US" altLang="ja-JP" sz="3200" dirty="0">
                <a:uFillTx/>
              </a:rPr>
              <a:t>OK</a:t>
            </a:r>
            <a:r>
              <a:rPr kumimoji="1" lang="ja-JP" altLang="en-US" sz="3200" dirty="0">
                <a:uFillTx/>
              </a:rPr>
              <a:t>！</a:t>
            </a:r>
          </a:p>
          <a:p>
            <a:endParaRPr kumimoji="1" lang="ja-JP" altLang="en-US" dirty="0">
              <a:uFillTx/>
            </a:endParaRPr>
          </a:p>
        </p:txBody>
      </p:sp>
      <p:sp>
        <p:nvSpPr>
          <p:cNvPr id="5" name="テキスト ボックス 4"/>
          <p:cNvSpPr txBox="1">
            <a:spLocks/>
          </p:cNvSpPr>
          <p:nvPr/>
        </p:nvSpPr>
        <p:spPr>
          <a:xfrm>
            <a:off x="1098175" y="5673932"/>
            <a:ext cx="959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uFillTx/>
              </a:rPr>
              <a:t>今年度から三田論も始まります！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空">
  <a:themeElements>
    <a:clrScheme name="天空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空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KEI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{ADC43A3D-6CBE-F249-B7D4-B622C3765245}tf10001058</Template>
  <TotalTime>917</TotalTime>
  <Words>445</Words>
  <Application>Microsoft Office PowerPoint</Application>
  <PresentationFormat>ワイド画面</PresentationFormat>
  <Paragraphs>78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10</vt:i4>
      </vt:variant>
    </vt:vector>
  </HeadingPairs>
  <TitlesOfParts>
    <vt:vector size="22" baseType="lpstr">
      <vt:lpstr>Hiragino Kaku Gothic StdN W8</vt:lpstr>
      <vt:lpstr>MS PGothic</vt:lpstr>
      <vt:lpstr>游ゴシック</vt:lpstr>
      <vt:lpstr>游ゴシック Light</vt:lpstr>
      <vt:lpstr>游明朝</vt:lpstr>
      <vt:lpstr>Arial</vt:lpstr>
      <vt:lpstr>Calibri</vt:lpstr>
      <vt:lpstr>Calibri Light</vt:lpstr>
      <vt:lpstr>Corbel</vt:lpstr>
      <vt:lpstr>Wingdings</vt:lpstr>
      <vt:lpstr>天空</vt:lpstr>
      <vt:lpstr>KEIO</vt:lpstr>
      <vt:lpstr>大串敦研究会</vt:lpstr>
      <vt:lpstr>大串敦研究会</vt:lpstr>
      <vt:lpstr>何を勉強している？</vt:lpstr>
      <vt:lpstr>地域研究・比較政治学って...？</vt:lpstr>
      <vt:lpstr>大串ゼミではまず初め（１学期）に</vt:lpstr>
      <vt:lpstr>春学期に読んだ文献</vt:lpstr>
      <vt:lpstr>ゼミの雰囲気</vt:lpstr>
      <vt:lpstr>入ゼミ課題</vt:lpstr>
      <vt:lpstr>卒業論文のテーマ例</vt:lpstr>
      <vt:lpstr>質問があれば...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大串敦研究会</dc:title>
  <dc:creator>Microsoft Office ユーザー</dc:creator>
  <cp:lastModifiedBy>大林 誠治アンドレイ</cp:lastModifiedBy>
  <cp:revision>39</cp:revision>
  <dcterms:created xsi:type="dcterms:W3CDTF">2020-08-26T18:22:51Z</dcterms:created>
  <dcterms:modified xsi:type="dcterms:W3CDTF">2021-07-02T09:04:16Z</dcterms:modified>
</cp:coreProperties>
</file>